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11DE1E7C-38CA-420E-B616-706D7BCBEF6E}"/>
    <pc:docChg chg="custSel addSld modSld">
      <pc:chgData name="Charis Taylor" userId="f6f20823-7d5f-4176-a928-74bb03618d1d" providerId="ADAL" clId="{11DE1E7C-38CA-420E-B616-706D7BCBEF6E}" dt="2021-12-02T10:31:55.768" v="425" actId="122"/>
      <pc:docMkLst>
        <pc:docMk/>
      </pc:docMkLst>
      <pc:sldChg chg="addSp modSp">
        <pc:chgData name="Charis Taylor" userId="f6f20823-7d5f-4176-a928-74bb03618d1d" providerId="ADAL" clId="{11DE1E7C-38CA-420E-B616-706D7BCBEF6E}" dt="2021-12-02T10:29:37.941" v="259" actId="20577"/>
        <pc:sldMkLst>
          <pc:docMk/>
          <pc:sldMk cId="3994442450" sldId="256"/>
        </pc:sldMkLst>
        <pc:spChg chg="mod">
          <ac:chgData name="Charis Taylor" userId="f6f20823-7d5f-4176-a928-74bb03618d1d" providerId="ADAL" clId="{11DE1E7C-38CA-420E-B616-706D7BCBEF6E}" dt="2021-12-02T10:26:03.636" v="17" actId="14100"/>
          <ac:spMkLst>
            <pc:docMk/>
            <pc:sldMk cId="3994442450" sldId="256"/>
            <ac:spMk id="2" creationId="{00000000-0000-0000-0000-000000000000}"/>
          </ac:spMkLst>
        </pc:spChg>
        <pc:spChg chg="mod">
          <ac:chgData name="Charis Taylor" userId="f6f20823-7d5f-4176-a928-74bb03618d1d" providerId="ADAL" clId="{11DE1E7C-38CA-420E-B616-706D7BCBEF6E}" dt="2021-12-02T10:26:14.565" v="47" actId="20577"/>
          <ac:spMkLst>
            <pc:docMk/>
            <pc:sldMk cId="3994442450" sldId="256"/>
            <ac:spMk id="3" creationId="{00000000-0000-0000-0000-000000000000}"/>
          </ac:spMkLst>
        </pc:spChg>
        <pc:spChg chg="mod">
          <ac:chgData name="Charis Taylor" userId="f6f20823-7d5f-4176-a928-74bb03618d1d" providerId="ADAL" clId="{11DE1E7C-38CA-420E-B616-706D7BCBEF6E}" dt="2021-12-02T10:29:37.941" v="259" actId="20577"/>
          <ac:spMkLst>
            <pc:docMk/>
            <pc:sldMk cId="3994442450" sldId="256"/>
            <ac:spMk id="6" creationId="{FAC71A65-B019-44CD-B709-43F88E987E08}"/>
          </ac:spMkLst>
        </pc:spChg>
        <pc:spChg chg="mod">
          <ac:chgData name="Charis Taylor" userId="f6f20823-7d5f-4176-a928-74bb03618d1d" providerId="ADAL" clId="{11DE1E7C-38CA-420E-B616-706D7BCBEF6E}" dt="2021-12-02T10:27:40.334" v="63" actId="20577"/>
          <ac:spMkLst>
            <pc:docMk/>
            <pc:sldMk cId="3994442450" sldId="256"/>
            <ac:spMk id="7" creationId="{040A2A28-685B-4584-A90E-844CC142BEDA}"/>
          </ac:spMkLst>
        </pc:spChg>
        <pc:spChg chg="mod">
          <ac:chgData name="Charis Taylor" userId="f6f20823-7d5f-4176-a928-74bb03618d1d" providerId="ADAL" clId="{11DE1E7C-38CA-420E-B616-706D7BCBEF6E}" dt="2021-12-02T10:28:16.114" v="142" actId="207"/>
          <ac:spMkLst>
            <pc:docMk/>
            <pc:sldMk cId="3994442450" sldId="256"/>
            <ac:spMk id="8" creationId="{FD40AD2A-E467-46EF-8AD9-82220A9D0B60}"/>
          </ac:spMkLst>
        </pc:spChg>
        <pc:grpChg chg="add">
          <ac:chgData name="Charis Taylor" userId="f6f20823-7d5f-4176-a928-74bb03618d1d" providerId="ADAL" clId="{11DE1E7C-38CA-420E-B616-706D7BCBEF6E}" dt="2021-12-02T10:26:50.114" v="48"/>
          <ac:grpSpMkLst>
            <pc:docMk/>
            <pc:sldMk cId="3994442450" sldId="256"/>
            <ac:grpSpMk id="4" creationId="{303A87DC-412B-4577-975C-A0AF047C6E4D}"/>
          </ac:grpSpMkLst>
        </pc:grpChg>
      </pc:sldChg>
      <pc:sldChg chg="modSp">
        <pc:chgData name="Charis Taylor" userId="f6f20823-7d5f-4176-a928-74bb03618d1d" providerId="ADAL" clId="{11DE1E7C-38CA-420E-B616-706D7BCBEF6E}" dt="2021-12-02T10:31:55.768" v="425" actId="122"/>
        <pc:sldMkLst>
          <pc:docMk/>
          <pc:sldMk cId="2796230006" sldId="257"/>
        </pc:sldMkLst>
        <pc:spChg chg="mod">
          <ac:chgData name="Charis Taylor" userId="f6f20823-7d5f-4176-a928-74bb03618d1d" providerId="ADAL" clId="{11DE1E7C-38CA-420E-B616-706D7BCBEF6E}" dt="2021-12-02T10:31:55.768" v="425" actId="122"/>
          <ac:spMkLst>
            <pc:docMk/>
            <pc:sldMk cId="2796230006" sldId="257"/>
            <ac:spMk id="3" creationId="{BAA6BEB1-A0D2-482E-B410-61E62A338E7C}"/>
          </ac:spMkLst>
        </pc:spChg>
      </pc:sldChg>
      <pc:sldChg chg="modSp add">
        <pc:chgData name="Charis Taylor" userId="f6f20823-7d5f-4176-a928-74bb03618d1d" providerId="ADAL" clId="{11DE1E7C-38CA-420E-B616-706D7BCBEF6E}" dt="2021-12-02T10:31:35.949" v="422" actId="1582"/>
        <pc:sldMkLst>
          <pc:docMk/>
          <pc:sldMk cId="801041364" sldId="260"/>
        </pc:sldMkLst>
        <pc:spChg chg="mod">
          <ac:chgData name="Charis Taylor" userId="f6f20823-7d5f-4176-a928-74bb03618d1d" providerId="ADAL" clId="{11DE1E7C-38CA-420E-B616-706D7BCBEF6E}" dt="2021-12-02T10:30:18.049" v="328" actId="20577"/>
          <ac:spMkLst>
            <pc:docMk/>
            <pc:sldMk cId="801041364" sldId="260"/>
            <ac:spMk id="2" creationId="{8DC4B588-3D3F-4F22-9FD8-708989114327}"/>
          </ac:spMkLst>
        </pc:spChg>
        <pc:spChg chg="mod">
          <ac:chgData name="Charis Taylor" userId="f6f20823-7d5f-4176-a928-74bb03618d1d" providerId="ADAL" clId="{11DE1E7C-38CA-420E-B616-706D7BCBEF6E}" dt="2021-12-02T10:31:35.949" v="422" actId="1582"/>
          <ac:spMkLst>
            <pc:docMk/>
            <pc:sldMk cId="801041364" sldId="260"/>
            <ac:spMk id="3" creationId="{A8D45E00-4B8A-47C9-B9A0-2F766DC706E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02/12/2021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41009"/>
          </a:xfrm>
        </p:spPr>
        <p:txBody>
          <a:bodyPr>
            <a:normAutofit/>
          </a:bodyPr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 Underground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601119"/>
            <a:ext cx="9144000" cy="1655762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Thursday 2</a:t>
            </a:r>
            <a:r>
              <a:rPr lang="en-GB" baseline="30000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nd</a:t>
            </a:r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December 2021</a:t>
            </a:r>
          </a:p>
        </p:txBody>
      </p:sp>
      <p:grpSp>
        <p:nvGrpSpPr>
          <p:cNvPr id="4" name="Google Shape;90;p2">
            <a:extLst>
              <a:ext uri="{FF2B5EF4-FFF2-40B4-BE49-F238E27FC236}">
                <a16:creationId xmlns:a16="http://schemas.microsoft.com/office/drawing/2014/main" id="{303A87DC-412B-4577-975C-A0AF047C6E4D}"/>
              </a:ext>
            </a:extLst>
          </p:cNvPr>
          <p:cNvGrpSpPr/>
          <p:nvPr/>
        </p:nvGrpSpPr>
        <p:grpSpPr>
          <a:xfrm>
            <a:off x="872182" y="3077175"/>
            <a:ext cx="10591798" cy="2738859"/>
            <a:chOff x="800101" y="3046281"/>
            <a:chExt cx="8186487" cy="2581790"/>
          </a:xfrm>
        </p:grpSpPr>
        <p:sp>
          <p:nvSpPr>
            <p:cNvPr id="5" name="Google Shape;91;p2">
              <a:extLst>
                <a:ext uri="{FF2B5EF4-FFF2-40B4-BE49-F238E27FC236}">
                  <a16:creationId xmlns:a16="http://schemas.microsoft.com/office/drawing/2014/main" id="{E626D24B-BBA9-4D0F-AA49-3345C9EF1AF0}"/>
                </a:ext>
              </a:extLst>
            </p:cNvPr>
            <p:cNvSpPr/>
            <p:nvPr/>
          </p:nvSpPr>
          <p:spPr>
            <a:xfrm>
              <a:off x="800101" y="3046281"/>
              <a:ext cx="8186487" cy="779228"/>
            </a:xfrm>
            <a:prstGeom prst="roundRect">
              <a:avLst>
                <a:gd name="adj" fmla="val 16667"/>
              </a:avLst>
            </a:prstGeom>
            <a:solidFill>
              <a:srgbClr val="8DA9DB"/>
            </a:solidFill>
            <a:ln w="12700" cap="flat" cmpd="sng">
              <a:solidFill>
                <a:srgbClr val="8DA9D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4600" b="1" i="0" u="none" strike="noStrike" cap="none" dirty="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Lesson Objectives</a:t>
              </a:r>
              <a:endParaRPr b="1" dirty="0"/>
            </a:p>
          </p:txBody>
        </p:sp>
        <p:sp>
          <p:nvSpPr>
            <p:cNvPr id="6" name="Google Shape;92;p2">
              <a:extLst>
                <a:ext uri="{FF2B5EF4-FFF2-40B4-BE49-F238E27FC236}">
                  <a16:creationId xmlns:a16="http://schemas.microsoft.com/office/drawing/2014/main" id="{FAC71A65-B019-44CD-B709-43F88E987E08}"/>
                </a:ext>
              </a:extLst>
            </p:cNvPr>
            <p:cNvSpPr/>
            <p:nvPr/>
          </p:nvSpPr>
          <p:spPr>
            <a:xfrm>
              <a:off x="3549889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Compare</a:t>
              </a:r>
              <a:r>
                <a:rPr lang="en-GB" sz="2400" dirty="0">
                  <a:cs typeface="Calibri"/>
                </a:rPr>
                <a:t> Christopher’s and a neurotypical teen’s perception of the Underground</a:t>
              </a:r>
              <a:endParaRPr lang="en-GB" sz="2400" b="1" dirty="0">
                <a:cs typeface="Calibri"/>
              </a:endParaRPr>
            </a:p>
          </p:txBody>
        </p:sp>
        <p:sp>
          <p:nvSpPr>
            <p:cNvPr id="7" name="Google Shape;93;p2">
              <a:extLst>
                <a:ext uri="{FF2B5EF4-FFF2-40B4-BE49-F238E27FC236}">
                  <a16:creationId xmlns:a16="http://schemas.microsoft.com/office/drawing/2014/main" id="{040A2A28-685B-4584-A90E-844CC142BEDA}"/>
                </a:ext>
              </a:extLst>
            </p:cNvPr>
            <p:cNvSpPr/>
            <p:nvPr/>
          </p:nvSpPr>
          <p:spPr>
            <a:xfrm>
              <a:off x="800101" y="4012267"/>
              <a:ext cx="2686913" cy="1615804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cs typeface="Calibri"/>
                </a:rPr>
                <a:t>Read </a:t>
              </a:r>
              <a:r>
                <a:rPr lang="en-GB" sz="2400" dirty="0">
                  <a:cs typeface="Calibri"/>
                </a:rPr>
                <a:t>Chapter 211</a:t>
              </a:r>
            </a:p>
          </p:txBody>
        </p:sp>
        <p:sp>
          <p:nvSpPr>
            <p:cNvPr id="8" name="Google Shape;94;p2">
              <a:extLst>
                <a:ext uri="{FF2B5EF4-FFF2-40B4-BE49-F238E27FC236}">
                  <a16:creationId xmlns:a16="http://schemas.microsoft.com/office/drawing/2014/main" id="{FD40AD2A-E467-46EF-8AD9-82220A9D0B60}"/>
                </a:ext>
              </a:extLst>
            </p:cNvPr>
            <p:cNvSpPr/>
            <p:nvPr/>
          </p:nvSpPr>
          <p:spPr>
            <a:xfrm>
              <a:off x="6299677" y="4012267"/>
              <a:ext cx="2686911" cy="1615804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</a:pPr>
              <a:r>
                <a:rPr lang="en-GB" sz="2400" b="1" dirty="0">
                  <a:solidFill>
                    <a:schemeClr val="bg1"/>
                  </a:solidFill>
                  <a:cs typeface="Calibri"/>
                </a:rPr>
                <a:t>Write</a:t>
              </a:r>
              <a:r>
                <a:rPr lang="en-GB" sz="2400" dirty="0">
                  <a:solidFill>
                    <a:schemeClr val="bg1"/>
                  </a:solidFill>
                  <a:cs typeface="Calibri"/>
                </a:rPr>
                <a:t> a description of the Tube as though Christopher was neurotypical</a:t>
              </a:r>
              <a:endParaRPr lang="en-GB" sz="2400" b="1" dirty="0">
                <a:solidFill>
                  <a:schemeClr val="bg1"/>
                </a:solidFill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hy Jackson Pollock gave up painting | Art and design | The Guardian">
            <a:extLst>
              <a:ext uri="{FF2B5EF4-FFF2-40B4-BE49-F238E27FC236}">
                <a16:creationId xmlns:a16="http://schemas.microsoft.com/office/drawing/2014/main" id="{E9C7448C-CB01-4178-BAD7-56D287E3C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09" y="365123"/>
            <a:ext cx="3954041" cy="284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hat is Cubism? - WorldAtlas">
            <a:extLst>
              <a:ext uri="{FF2B5EF4-FFF2-40B4-BE49-F238E27FC236}">
                <a16:creationId xmlns:a16="http://schemas.microsoft.com/office/drawing/2014/main" id="{35F72AA2-7294-4A40-A510-B885DBA1A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09" y="3584898"/>
            <a:ext cx="3954041" cy="2907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eorges-Pierre Seurat, The rue Saint-Vincent in Montmartre, 1884,  Fitzwilliam Museum (Cambridge) | Georges seurat, Seurat, Modern painting">
            <a:extLst>
              <a:ext uri="{FF2B5EF4-FFF2-40B4-BE49-F238E27FC236}">
                <a16:creationId xmlns:a16="http://schemas.microsoft.com/office/drawing/2014/main" id="{7073322F-7470-41C7-A997-1683F778A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5826" y="365123"/>
            <a:ext cx="3799206" cy="612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F0AD21-8C13-4F2F-A054-CFD47CEAF80B}"/>
              </a:ext>
            </a:extLst>
          </p:cNvPr>
          <p:cNvSpPr txBox="1"/>
          <p:nvPr/>
        </p:nvSpPr>
        <p:spPr>
          <a:xfrm>
            <a:off x="9422296" y="365123"/>
            <a:ext cx="239864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Starter:</a:t>
            </a:r>
          </a:p>
          <a:p>
            <a:r>
              <a:rPr lang="en-GB" sz="3200" dirty="0"/>
              <a:t>Which painting best describes Christopher’s perception of London?</a:t>
            </a:r>
          </a:p>
        </p:txBody>
      </p:sp>
    </p:spTree>
    <p:extLst>
      <p:ext uri="{BB962C8B-B14F-4D97-AF65-F5344CB8AC3E}">
        <p14:creationId xmlns:p14="http://schemas.microsoft.com/office/powerpoint/2010/main" val="4140415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25AF5-73BC-439E-8F11-151244DC5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6BEB1-A0D2-482E-B410-61E62A338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6891" y="2766218"/>
            <a:ext cx="6278217" cy="957643"/>
          </a:xfrm>
          <a:ln w="76200">
            <a:solidFill>
              <a:srgbClr val="7030A0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en-GB" dirty="0">
                <a:ea typeface="Open Sans Light" panose="020B0306030504020204" pitchFamily="34" charset="0"/>
                <a:cs typeface="Open Sans Light" panose="020B0306030504020204" pitchFamily="34" charset="0"/>
              </a:rPr>
              <a:t>How would Christopher be describing London if he did not have Asperger’s?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230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London Underground really is getting more crowded - here are the 10 busiest  Tube stations">
            <a:extLst>
              <a:ext uri="{FF2B5EF4-FFF2-40B4-BE49-F238E27FC236}">
                <a16:creationId xmlns:a16="http://schemas.microsoft.com/office/drawing/2014/main" id="{95BEAC27-2B76-4A18-9FDC-F0CE1A715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21388"/>
            <a:ext cx="5871863" cy="366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200CCB-B06F-40E2-BDB7-728A0E0F3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Writing task</a:t>
            </a:r>
          </a:p>
        </p:txBody>
      </p:sp>
      <p:pic>
        <p:nvPicPr>
          <p:cNvPr id="2054" name="Picture 6" descr="Coronavirus: 40 London Underground stations to be closed - BBC News">
            <a:extLst>
              <a:ext uri="{FF2B5EF4-FFF2-40B4-BE49-F238E27FC236}">
                <a16:creationId xmlns:a16="http://schemas.microsoft.com/office/drawing/2014/main" id="{413625AA-0146-4396-ADD4-A759DD812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973" y="3111672"/>
            <a:ext cx="5655365" cy="318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73954-4929-4AEE-8648-1B478C41E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9443"/>
            <a:ext cx="10515600" cy="4997520"/>
          </a:xfrm>
          <a:solidFill>
            <a:schemeClr val="bg1">
              <a:alpha val="55000"/>
            </a:schemeClr>
          </a:solidFill>
          <a:ln w="76200"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b="1" dirty="0"/>
              <a:t>Read: pp. 210-216</a:t>
            </a:r>
          </a:p>
          <a:p>
            <a:pPr marL="0" indent="0">
              <a:buNone/>
            </a:pPr>
            <a:r>
              <a:rPr lang="en-GB" dirty="0"/>
              <a:t>Rewrite the account on p. 212 as though Christopher did not have Asperger’s</a:t>
            </a:r>
          </a:p>
          <a:p>
            <a:pPr marL="0" indent="0">
              <a:buNone/>
            </a:pPr>
            <a:r>
              <a:rPr lang="en-GB" dirty="0"/>
              <a:t>Include: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His feelings about going on the Underground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His answers to the woman at the Information desk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His observations of the Underground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People collecting tickets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Christopher figuring out where to go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Christopher standing on the Tube</a:t>
            </a:r>
          </a:p>
        </p:txBody>
      </p:sp>
    </p:spTree>
    <p:extLst>
      <p:ext uri="{BB962C8B-B14F-4D97-AF65-F5344CB8AC3E}">
        <p14:creationId xmlns:p14="http://schemas.microsoft.com/office/powerpoint/2010/main" val="3388497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4B588-3D3F-4F22-9FD8-708989114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you remember your earliest Underground ride?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5E00-4B8A-47C9-B9A0-2F766DC706E3}"/>
              </a:ext>
            </a:extLst>
          </p:cNvPr>
          <p:cNvSpPr>
            <a:spLocks noGrp="1"/>
          </p:cNvSpPr>
          <p:nvPr>
            <p:ph idx="1"/>
          </p:nvPr>
        </p:nvSpPr>
        <p:spPr>
          <a:ln w="76200">
            <a:solidFill>
              <a:srgbClr val="7030A0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3600" b="1" dirty="0"/>
              <a:t>Three volunteers: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3600" dirty="0"/>
              <a:t>What did you feel during the ride?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3600" dirty="0"/>
              <a:t>What did you hear/see?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801041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B2C7F14-FC1F-41CF-B514-E6CEB6C110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B686CE-30D4-4C88-9832-17A1B1C4BB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9C0AB1-A43D-4A2A-838A-EB2FF3619485}">
  <ds:schemaRefs>
    <ds:schemaRef ds:uri="http://purl.org/dc/dcmitype/"/>
    <ds:schemaRef ds:uri="http://www.w3.org/XML/1998/namespace"/>
    <ds:schemaRef ds:uri="http://purl.org/dc/terms/"/>
    <ds:schemaRef ds:uri="3520c626-eb21-49a0-b42b-66ade828090c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a5ca2c14-d559-4d0f-b326-ae05938bf16d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</TotalTime>
  <Words>140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Open Sans Light</vt:lpstr>
      <vt:lpstr>Wingdings</vt:lpstr>
      <vt:lpstr>Office Theme</vt:lpstr>
      <vt:lpstr>The Underground</vt:lpstr>
      <vt:lpstr>PowerPoint Presentation</vt:lpstr>
      <vt:lpstr>PowerPoint Presentation</vt:lpstr>
      <vt:lpstr>Writing task</vt:lpstr>
      <vt:lpstr>Can you remember your earliest Underground ride?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Charis Taylor</dc:creator>
  <cp:lastModifiedBy>Charis Taylor</cp:lastModifiedBy>
  <cp:revision>3</cp:revision>
  <dcterms:created xsi:type="dcterms:W3CDTF">2021-12-02T09:57:05Z</dcterms:created>
  <dcterms:modified xsi:type="dcterms:W3CDTF">2021-12-02T10:32:01Z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